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Радію я і торжествую -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Спасенний я кров'ю Христа.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Ісуса Ім'я прославляю,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Як вірне Його я дитя!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Ісус Христос мене звільнив,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дав мені вічне життя,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Гріхи простив, в крові обмив,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нині Його я дитя.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Спасенний я, щасливий в Ісусі -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Словами не можна сказать.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в моїм серці поселився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любить у нім пробувать!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Ісус Христос мене звільнив,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дав мені вічне життя,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Гріхи простив, в крові обмив,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нині Його я дитя.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Вінець там мій готовий, я знаю,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У вічних оселях Отця.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Я з вірою Христа чекаю,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Щоб з Ним пробувать без кінця!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Ісус Христос мене звільнив,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дав мені вічне життя,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Гріхи простив, в крові обмив,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нині Його я дитя.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2021-08-06T18:41:21Z</dcterms:created>
  <dc:creator/>
  <dc:description/>
  <dc:language>uk-UA</dc:language>
  <cp:lastModifiedBy/>
  <dcterms:modified xsi:type="dcterms:W3CDTF">2021-08-06T18:43:57Z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